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DC059C-4013-442B-A860-BA774E5CC8E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C1D6BD8-445C-4D25-86F5-2B52F0D75E1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ADE4ED-F146-4E2D-85C1-5BA2579180E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84E64F-4761-48BA-8AC7-41A0C83874C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351AEC-938C-437C-AC9E-CBDC15288F2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85136F-FEBD-4414-B7DE-0D759D4476F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ED5DD0-B5FD-465C-9901-2FF5FFBC83F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374EF1-63D7-41C8-A5ED-92987826357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670FE1-94B3-44DC-82F0-30D8289DF74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EDE0DB-7923-46F7-B788-332EA68BCF8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4BB6CF-B937-4EB0-BA40-C18B8AC8129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99013E-A3FE-4F75-8A79-F40CCE0E1C8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C8E8A92-D74D-4D57-97A5-9D1513384EE5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71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2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73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74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2024-09-02T16:36:36Z</dcterms:modified>
  <cp:revision>18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